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F5A3ED-303C-7480-B42D-04D35AF03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C50A3-8ED2-09E3-8460-62368BB098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CEEC6C-0766-A2C0-91EE-4DF9E973C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3632A1-4A7A-1A36-E389-161487ACE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58FCA1-A4BD-76AB-59DF-19DA79A42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47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0B24C-1326-1591-656E-34A7F36E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1B6DE8-626B-ECB6-10C0-608A02710C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C83D92-4B8E-1D15-D41B-88BAB8AF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D09804-04B8-B8AF-E5F0-8CF75D4F0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005777-4CA9-4D2C-3948-75EA0CEDF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029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71F09E-54BD-0105-3606-3AD5120537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3AED8FC-BEFA-B074-A8A5-478485905B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5E854A-E633-81A0-73F4-7DD2E2522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24DBA1-C956-6AED-7813-262456666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208C20-92FD-D0F3-5DF6-C3B88D14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72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E5F62-9E86-8253-E09F-610F2B348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3B8075-F5E1-D9ED-2012-0AFE3623B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36043-A244-A2CC-A61F-F0470B56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149D63-F7AB-86A3-761F-0EDE0B421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8CCCE0-601E-9A14-E885-673E0FD1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2967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DFA5E-52E4-5519-B6D0-B40B854C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F8E03F-1CB8-7A94-EE81-69D9747EE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AA4F22-23F8-67BF-0E08-F9F81D917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29EB8D-3402-D260-54F6-EBBE05288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9312F0-0CA3-F7AC-F673-48EB828F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2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1A91ED-2F7D-E475-63CD-15CC3D00C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617C12-19C5-93FF-BBD6-E1694BFF53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6EBB54-9270-9DDC-C5D9-981353FC5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A1E397-29EF-7B5A-F409-757D331F8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9A4F8F-76F3-6C4F-DEF6-308B4CA15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4D0D58-AFA4-03CF-CA6B-682F2DEE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293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4AD8FE-95BE-2829-C443-37134C63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C77F0-45E5-9901-BA9C-08B8C81DE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38649B-F2EB-0D88-9FE4-402BDE6CC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ACC2451-C55C-DB3A-4B56-7DA7BDC29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6598D56-2182-1084-1E76-69716FF723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588196-55F6-5E89-16EE-3CCC33D35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A5BA5F-220A-4ADF-9200-184E8A7EA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2EEC0C-3FA4-45EC-9D21-4B429D916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4337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EF2A5D-56F2-8624-3350-7FDDDF94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57CFE9D-F42E-9AE9-4282-7B85C3E5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64CC8B3-AC91-7FEC-7475-84FFC85C2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11852A-127A-FD0B-D6F1-DB718A3A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6707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27BF41F-50B2-E9D1-AA8F-27DB0D3C8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88D3BEE-FD90-3957-84B1-6C8F07CF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523F08-5089-5433-7966-A5E532BD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1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7EE0B8-F53F-F041-2342-6432FC931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63933C-4859-3D00-B1BD-7F02021DE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922692-36EB-11F2-C42E-F13E599E6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A2DF81-814C-B527-F038-8F1C81CB7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1BAB79-BAE9-291C-52FA-75E5136F0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E0EFF8-6E97-3A82-A276-25A7D7758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85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784F5-E867-7407-F8AE-B6D7EF8A2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E9D0455-4046-3BA1-CF31-0D6C666B0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0FA249-4A0C-EA4C-EC8B-97EB25ED7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DB90C-69E1-13CD-5132-C09BA4A0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1312B8B-205D-7049-1DEF-DEF69EA64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2D93ED-4A68-5909-BB2C-150F49159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600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E4394AF-4132-95F8-0FA1-5F604FC3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3D0074-AAFC-A900-0D79-8B460CE58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F40DA9-AB45-5BA1-AA29-EBAABA1D89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25094-A15D-445C-985A-C57DDF87C394}" type="datetimeFigureOut">
              <a:rPr lang="es-CO" smtClean="0"/>
              <a:t>11/03/2026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865EEC-B779-6308-2816-3B71702C0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2A75A2-7EC4-15C8-0600-07F971D2D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CAFEEE-7BA7-47B3-9F0C-AA0E0F6671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517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ídeo 4" descr="Electricidad, enchufes y tomas animadas">
            <a:extLst>
              <a:ext uri="{FF2B5EF4-FFF2-40B4-BE49-F238E27FC236}">
                <a16:creationId xmlns:a16="http://schemas.microsoft.com/office/drawing/2014/main" id="{5E11CCED-8699-A711-BCAF-DA6E6E17E0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-1" b="-1"/>
          <a:stretch>
            <a:fillRect/>
          </a:stretch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F068560-67B8-5FC2-8AF4-484D7722A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643467"/>
            <a:ext cx="5452529" cy="3569242"/>
          </a:xfrm>
        </p:spPr>
        <p:txBody>
          <a:bodyPr anchor="t">
            <a:normAutofit/>
          </a:bodyPr>
          <a:lstStyle/>
          <a:p>
            <a:pPr algn="l"/>
            <a:r>
              <a:rPr lang="es-ES" sz="5200">
                <a:solidFill>
                  <a:srgbClr val="FFFFFF"/>
                </a:solidFill>
              </a:rPr>
              <a:t>Sensores resistivos y acondicionamiento</a:t>
            </a:r>
            <a:endParaRPr lang="es-CO" sz="520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A011AD-BD79-9CF0-F082-3D57B8EA9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6" y="4551037"/>
            <a:ext cx="5449479" cy="1578054"/>
          </a:xfrm>
        </p:spPr>
        <p:txBody>
          <a:bodyPr anchor="b">
            <a:normAutofit/>
          </a:bodyPr>
          <a:lstStyle/>
          <a:p>
            <a:pPr algn="l"/>
            <a:r>
              <a:rPr lang="es-ES">
                <a:solidFill>
                  <a:srgbClr val="FFFFFF"/>
                </a:solidFill>
              </a:rPr>
              <a:t>Ing. Juan Carlos Vizcaino Aponte</a:t>
            </a:r>
            <a:endParaRPr lang="es-CO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8593BF0-4D15-B2E1-EC57-A87E482FE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-24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s-ES" sz="3200" dirty="0"/>
                  <a:t>Un </a:t>
                </a:r>
                <a:r>
                  <a:rPr lang="es-ES" sz="3200" b="1" dirty="0"/>
                  <a:t>sensor resistivo</a:t>
                </a:r>
                <a:r>
                  <a:rPr lang="es-ES" sz="3200" dirty="0"/>
                  <a:t> es un dispositivo cuya </a:t>
                </a:r>
                <a:r>
                  <a:rPr lang="es-ES" sz="3200" b="1" dirty="0"/>
                  <a:t>resistencia eléctrica varía</a:t>
                </a:r>
                <a:r>
                  <a:rPr lang="es-ES" sz="3200" dirty="0"/>
                  <a:t> en función de una magnitud física como temperatura, luz, presión, posición o deformación.</a:t>
                </a:r>
              </a:p>
              <a:p>
                <a:pPr marL="0" indent="0">
                  <a:buNone/>
                </a:pPr>
                <a:r>
                  <a:rPr lang="es-ES" sz="3200" dirty="0"/>
                  <a:t>Su principio se basa en la </a:t>
                </a:r>
                <a:r>
                  <a:rPr lang="es-ES" sz="3200" b="1" dirty="0"/>
                  <a:t>Ley de Ohm</a:t>
                </a:r>
                <a:r>
                  <a:rPr lang="es-ES" sz="32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3200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s-ES" sz="320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s-ES" sz="3200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s-ES" sz="3200" dirty="0"/>
              </a:p>
              <a:p>
                <a:pPr marL="0" indent="0">
                  <a:buNone/>
                </a:pPr>
                <a:endParaRPr lang="es-ES" sz="3200" dirty="0"/>
              </a:p>
              <a:p>
                <a:pPr marL="0" indent="0">
                  <a:buNone/>
                </a:pPr>
                <a:r>
                  <a:rPr lang="es-ES" sz="3200" dirty="0"/>
                  <a:t>Si la resistencia </a:t>
                </a:r>
                <a14:m>
                  <m:oMath xmlns:m="http://schemas.openxmlformats.org/officeDocument/2006/math">
                    <m:r>
                      <a:rPr lang="es-ES" sz="3200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s-ES" sz="3200" dirty="0"/>
                  <a:t>cambia, el voltaje o la corriente también cambian, y esa variación se puede medir con un microcontrolador (por ejemplo, Arduino) o un sistema de adquisición de datos.</a:t>
                </a:r>
              </a:p>
              <a:p>
                <a:endParaRPr lang="es-CO" dirty="0"/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74445AB8-8DF7-23C6-67DD-9C23292B48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47040"/>
                <a:ext cx="10515600" cy="6096000"/>
              </a:xfrm>
              <a:blipFill>
                <a:blip r:embed="rId2"/>
                <a:stretch>
                  <a:fillRect l="-1507" t="-200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>
            <a:extLst>
              <a:ext uri="{FF2B5EF4-FFF2-40B4-BE49-F238E27FC236}">
                <a16:creationId xmlns:a16="http://schemas.microsoft.com/office/drawing/2014/main" id="{0C8B1CFD-9238-EE9A-F978-5200EFBA8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633" y="1546698"/>
            <a:ext cx="1506167" cy="18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9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888181-169E-2C2F-FDD3-562D09BC1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1️⃣ Potenciómetro (sensor de posición)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698C1B-330C-4005-FFF2-061E5A772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426"/>
            <a:ext cx="10515600" cy="5223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📌 ¿Qué mide?</a:t>
            </a:r>
          </a:p>
          <a:p>
            <a:r>
              <a:rPr lang="es-ES" dirty="0"/>
              <a:t>Posición angular o lineal.</a:t>
            </a:r>
          </a:p>
          <a:p>
            <a:pPr marL="0" indent="0">
              <a:buNone/>
            </a:pPr>
            <a:r>
              <a:rPr lang="es-ES" b="1" dirty="0"/>
              <a:t>⚙️ Cómo funciona</a:t>
            </a:r>
          </a:p>
          <a:p>
            <a:r>
              <a:rPr lang="es-ES" dirty="0"/>
              <a:t>Tiene tres terminales. Al mover el eje, cambia la resistencia entre el terminal central y los extremos.</a:t>
            </a:r>
          </a:p>
          <a:p>
            <a:pPr marL="0" indent="0">
              <a:buNone/>
            </a:pPr>
            <a:r>
              <a:rPr lang="es-ES" b="1" dirty="0"/>
              <a:t>📊 Aplicaciones</a:t>
            </a:r>
          </a:p>
          <a:p>
            <a:r>
              <a:rPr lang="es-ES" dirty="0"/>
              <a:t>Control de volumen</a:t>
            </a:r>
          </a:p>
          <a:p>
            <a:r>
              <a:rPr lang="es-ES" dirty="0"/>
              <a:t>Joysticks</a:t>
            </a:r>
          </a:p>
          <a:p>
            <a:r>
              <a:rPr lang="es-ES" dirty="0"/>
              <a:t>Control de velocidad</a:t>
            </a:r>
          </a:p>
          <a:p>
            <a:r>
              <a:rPr lang="es-ES" dirty="0"/>
              <a:t>Entrada analógica en Arduino</a:t>
            </a:r>
          </a:p>
          <a:p>
            <a:endParaRPr lang="es-CO" dirty="0"/>
          </a:p>
        </p:txBody>
      </p:sp>
      <p:pic>
        <p:nvPicPr>
          <p:cNvPr id="1026" name="Picture 2" descr="Rotary Potentiometer - 10k Ohm - RobotShop">
            <a:extLst>
              <a:ext uri="{FF2B5EF4-FFF2-40B4-BE49-F238E27FC236}">
                <a16:creationId xmlns:a16="http://schemas.microsoft.com/office/drawing/2014/main" id="{E9D68CC5-9E0E-3E56-0AF2-6056E2794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332" y="0"/>
            <a:ext cx="2566668" cy="256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mazon.com: BOURNS 10K Ohm Slide Potentiometer 15mm Shaft, 45mm Travel,  Single Linear Taper (Pack of 2) : Industrial &amp; Scientific">
            <a:extLst>
              <a:ext uri="{FF2B5EF4-FFF2-40B4-BE49-F238E27FC236}">
                <a16:creationId xmlns:a16="http://schemas.microsoft.com/office/drawing/2014/main" id="{3AA0CF65-F9E0-8315-7692-A8D6A07E5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731260"/>
            <a:ext cx="2475503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tentiometer Wiring Guide: Diagrams, Selection &amp; Troubleshooting ...">
            <a:extLst>
              <a:ext uri="{FF2B5EF4-FFF2-40B4-BE49-F238E27FC236}">
                <a16:creationId xmlns:a16="http://schemas.microsoft.com/office/drawing/2014/main" id="{47BC43BC-A676-6F14-22EC-B0FC258A6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441" y="1370615"/>
            <a:ext cx="3254375" cy="176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 de desplazamiento 8712, potenciometros lineales">
            <a:extLst>
              <a:ext uri="{FF2B5EF4-FFF2-40B4-BE49-F238E27FC236}">
                <a16:creationId xmlns:a16="http://schemas.microsoft.com/office/drawing/2014/main" id="{F0866BB2-7033-BE25-D3D8-E8E8C143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120" y="4044473"/>
            <a:ext cx="3459880" cy="266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574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142</Words>
  <Application>Microsoft Office PowerPoint</Application>
  <PresentationFormat>Panorámica</PresentationFormat>
  <Paragraphs>17</Paragraphs>
  <Slides>3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Cambria Math</vt:lpstr>
      <vt:lpstr>Tema de Office</vt:lpstr>
      <vt:lpstr>Sensores resistivos y acondicionamiento</vt:lpstr>
      <vt:lpstr>Presentación de PowerPoint</vt:lpstr>
      <vt:lpstr>1️⃣ Potenciómetro (sensor de posición)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5</cp:revision>
  <dcterms:created xsi:type="dcterms:W3CDTF">2026-03-03T12:16:37Z</dcterms:created>
  <dcterms:modified xsi:type="dcterms:W3CDTF">2026-03-11T11:42:06Z</dcterms:modified>
</cp:coreProperties>
</file>